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</p:sldIdLst>
  <p:sldSz cx="11887200" cy="5486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0000"/>
    <a:srgbClr val="F33F5D"/>
    <a:srgbClr val="EC0E33"/>
    <a:srgbClr val="FA0000"/>
    <a:srgbClr val="B6D2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2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0" y="7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85900" y="897890"/>
            <a:ext cx="8915400" cy="1910080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2881630"/>
            <a:ext cx="8915400" cy="1324610"/>
          </a:xfrm>
        </p:spPr>
        <p:txBody>
          <a:bodyPr/>
          <a:lstStyle>
            <a:lvl1pPr marL="0" indent="0" algn="ctr">
              <a:buNone/>
              <a:defRPr sz="1920"/>
            </a:lvl1pPr>
            <a:lvl2pPr marL="365760" indent="0" algn="ctr">
              <a:buNone/>
              <a:defRPr sz="1600"/>
            </a:lvl2pPr>
            <a:lvl3pPr marL="731520" indent="0" algn="ctr">
              <a:buNone/>
              <a:defRPr sz="1440"/>
            </a:lvl3pPr>
            <a:lvl4pPr marL="1097280" indent="0" algn="ctr">
              <a:buNone/>
              <a:defRPr sz="1280"/>
            </a:lvl4pPr>
            <a:lvl5pPr marL="1463040" indent="0" algn="ctr">
              <a:buNone/>
              <a:defRPr sz="1280"/>
            </a:lvl5pPr>
            <a:lvl6pPr marL="1828800" indent="0" algn="ctr">
              <a:buNone/>
              <a:defRPr sz="1280"/>
            </a:lvl6pPr>
            <a:lvl7pPr marL="2194560" indent="0" algn="ctr">
              <a:buNone/>
              <a:defRPr sz="1280"/>
            </a:lvl7pPr>
            <a:lvl8pPr marL="2560320" indent="0" algn="ctr">
              <a:buNone/>
              <a:defRPr sz="1280"/>
            </a:lvl8pPr>
            <a:lvl9pPr marL="2926080" indent="0" algn="ctr">
              <a:buNone/>
              <a:defRPr sz="12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32184-FCF3-4B30-BB0C-7A004CC1C477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5A8B-67CF-4678-A21F-26F2825D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669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32184-FCF3-4B30-BB0C-7A004CC1C477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5A8B-67CF-4678-A21F-26F2825D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45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054" y="1367791"/>
            <a:ext cx="10252710" cy="228219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1054" y="3671571"/>
            <a:ext cx="10252710" cy="1200150"/>
          </a:xfrm>
        </p:spPr>
        <p:txBody>
          <a:bodyPr/>
          <a:lstStyle>
            <a:lvl1pPr marL="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1pPr>
            <a:lvl2pPr marL="3657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731520" indent="0">
              <a:buNone/>
              <a:defRPr sz="1440">
                <a:solidFill>
                  <a:schemeClr val="tx1">
                    <a:tint val="75000"/>
                  </a:schemeClr>
                </a:solidFill>
              </a:defRPr>
            </a:lvl3pPr>
            <a:lvl4pPr marL="109728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4pPr>
            <a:lvl5pPr marL="146304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5pPr>
            <a:lvl6pPr marL="182880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6pPr>
            <a:lvl7pPr marL="219456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7pPr>
            <a:lvl8pPr marL="256032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8pPr>
            <a:lvl9pPr marL="292608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32184-FCF3-4B30-BB0C-7A004CC1C477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5A8B-67CF-4678-A21F-26F2825D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942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7245" y="1460500"/>
            <a:ext cx="5052060" cy="34810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7895" y="1460500"/>
            <a:ext cx="5052060" cy="34810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32184-FCF3-4B30-BB0C-7A004CC1C477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5A8B-67CF-4678-A21F-26F2825D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861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8793" y="292101"/>
            <a:ext cx="10252710" cy="106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8794" y="1344930"/>
            <a:ext cx="5028842" cy="659130"/>
          </a:xfrm>
        </p:spPr>
        <p:txBody>
          <a:bodyPr anchor="b"/>
          <a:lstStyle>
            <a:lvl1pPr marL="0" indent="0">
              <a:buNone/>
              <a:defRPr sz="1920" b="1"/>
            </a:lvl1pPr>
            <a:lvl2pPr marL="365760" indent="0">
              <a:buNone/>
              <a:defRPr sz="1600" b="1"/>
            </a:lvl2pPr>
            <a:lvl3pPr marL="731520" indent="0">
              <a:buNone/>
              <a:defRPr sz="1440" b="1"/>
            </a:lvl3pPr>
            <a:lvl4pPr marL="1097280" indent="0">
              <a:buNone/>
              <a:defRPr sz="1280" b="1"/>
            </a:lvl4pPr>
            <a:lvl5pPr marL="1463040" indent="0">
              <a:buNone/>
              <a:defRPr sz="1280" b="1"/>
            </a:lvl5pPr>
            <a:lvl6pPr marL="1828800" indent="0">
              <a:buNone/>
              <a:defRPr sz="1280" b="1"/>
            </a:lvl6pPr>
            <a:lvl7pPr marL="2194560" indent="0">
              <a:buNone/>
              <a:defRPr sz="1280" b="1"/>
            </a:lvl7pPr>
            <a:lvl8pPr marL="2560320" indent="0">
              <a:buNone/>
              <a:defRPr sz="1280" b="1"/>
            </a:lvl8pPr>
            <a:lvl9pPr marL="2926080" indent="0">
              <a:buNone/>
              <a:defRPr sz="12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8794" y="2004060"/>
            <a:ext cx="5028842" cy="29476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17895" y="1344930"/>
            <a:ext cx="5053608" cy="659130"/>
          </a:xfrm>
        </p:spPr>
        <p:txBody>
          <a:bodyPr anchor="b"/>
          <a:lstStyle>
            <a:lvl1pPr marL="0" indent="0">
              <a:buNone/>
              <a:defRPr sz="1920" b="1"/>
            </a:lvl1pPr>
            <a:lvl2pPr marL="365760" indent="0">
              <a:buNone/>
              <a:defRPr sz="1600" b="1"/>
            </a:lvl2pPr>
            <a:lvl3pPr marL="731520" indent="0">
              <a:buNone/>
              <a:defRPr sz="1440" b="1"/>
            </a:lvl3pPr>
            <a:lvl4pPr marL="1097280" indent="0">
              <a:buNone/>
              <a:defRPr sz="1280" b="1"/>
            </a:lvl4pPr>
            <a:lvl5pPr marL="1463040" indent="0">
              <a:buNone/>
              <a:defRPr sz="1280" b="1"/>
            </a:lvl5pPr>
            <a:lvl6pPr marL="1828800" indent="0">
              <a:buNone/>
              <a:defRPr sz="1280" b="1"/>
            </a:lvl6pPr>
            <a:lvl7pPr marL="2194560" indent="0">
              <a:buNone/>
              <a:defRPr sz="1280" b="1"/>
            </a:lvl7pPr>
            <a:lvl8pPr marL="2560320" indent="0">
              <a:buNone/>
              <a:defRPr sz="1280" b="1"/>
            </a:lvl8pPr>
            <a:lvl9pPr marL="2926080" indent="0">
              <a:buNone/>
              <a:defRPr sz="12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17895" y="2004060"/>
            <a:ext cx="5053608" cy="29476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32184-FCF3-4B30-BB0C-7A004CC1C477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5A8B-67CF-4678-A21F-26F2825D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395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32184-FCF3-4B30-BB0C-7A004CC1C477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5A8B-67CF-4678-A21F-26F2825D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417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32184-FCF3-4B30-BB0C-7A004CC1C477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5A8B-67CF-4678-A21F-26F2825D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070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8794" y="365760"/>
            <a:ext cx="3833931" cy="1280160"/>
          </a:xfrm>
        </p:spPr>
        <p:txBody>
          <a:bodyPr anchor="b"/>
          <a:lstStyle>
            <a:lvl1pPr>
              <a:defRPr sz="25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3608" y="789940"/>
            <a:ext cx="6017895" cy="3898900"/>
          </a:xfrm>
        </p:spPr>
        <p:txBody>
          <a:bodyPr/>
          <a:lstStyle>
            <a:lvl1pPr>
              <a:defRPr sz="2560"/>
            </a:lvl1pPr>
            <a:lvl2pPr>
              <a:defRPr sz="2240"/>
            </a:lvl2pPr>
            <a:lvl3pPr>
              <a:defRPr sz="192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8794" y="1645920"/>
            <a:ext cx="3833931" cy="3049270"/>
          </a:xfrm>
        </p:spPr>
        <p:txBody>
          <a:bodyPr/>
          <a:lstStyle>
            <a:lvl1pPr marL="0" indent="0">
              <a:buNone/>
              <a:defRPr sz="1280"/>
            </a:lvl1pPr>
            <a:lvl2pPr marL="365760" indent="0">
              <a:buNone/>
              <a:defRPr sz="1120"/>
            </a:lvl2pPr>
            <a:lvl3pPr marL="731520" indent="0">
              <a:buNone/>
              <a:defRPr sz="960"/>
            </a:lvl3pPr>
            <a:lvl4pPr marL="1097280" indent="0">
              <a:buNone/>
              <a:defRPr sz="800"/>
            </a:lvl4pPr>
            <a:lvl5pPr marL="1463040" indent="0">
              <a:buNone/>
              <a:defRPr sz="800"/>
            </a:lvl5pPr>
            <a:lvl6pPr marL="1828800" indent="0">
              <a:buNone/>
              <a:defRPr sz="800"/>
            </a:lvl6pPr>
            <a:lvl7pPr marL="2194560" indent="0">
              <a:buNone/>
              <a:defRPr sz="800"/>
            </a:lvl7pPr>
            <a:lvl8pPr marL="2560320" indent="0">
              <a:buNone/>
              <a:defRPr sz="800"/>
            </a:lvl8pPr>
            <a:lvl9pPr marL="2926080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32184-FCF3-4B30-BB0C-7A004CC1C477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5A8B-67CF-4678-A21F-26F2825D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74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8794" y="365760"/>
            <a:ext cx="3833931" cy="1280160"/>
          </a:xfrm>
        </p:spPr>
        <p:txBody>
          <a:bodyPr anchor="b"/>
          <a:lstStyle>
            <a:lvl1pPr>
              <a:defRPr sz="25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53608" y="789940"/>
            <a:ext cx="6017895" cy="3898900"/>
          </a:xfrm>
        </p:spPr>
        <p:txBody>
          <a:bodyPr anchor="t"/>
          <a:lstStyle>
            <a:lvl1pPr marL="0" indent="0">
              <a:buNone/>
              <a:defRPr sz="2560"/>
            </a:lvl1pPr>
            <a:lvl2pPr marL="365760" indent="0">
              <a:buNone/>
              <a:defRPr sz="2240"/>
            </a:lvl2pPr>
            <a:lvl3pPr marL="731520" indent="0">
              <a:buNone/>
              <a:defRPr sz="1920"/>
            </a:lvl3pPr>
            <a:lvl4pPr marL="1097280" indent="0">
              <a:buNone/>
              <a:defRPr sz="1600"/>
            </a:lvl4pPr>
            <a:lvl5pPr marL="1463040" indent="0">
              <a:buNone/>
              <a:defRPr sz="1600"/>
            </a:lvl5pPr>
            <a:lvl6pPr marL="1828800" indent="0">
              <a:buNone/>
              <a:defRPr sz="1600"/>
            </a:lvl6pPr>
            <a:lvl7pPr marL="2194560" indent="0">
              <a:buNone/>
              <a:defRPr sz="1600"/>
            </a:lvl7pPr>
            <a:lvl8pPr marL="2560320" indent="0">
              <a:buNone/>
              <a:defRPr sz="1600"/>
            </a:lvl8pPr>
            <a:lvl9pPr marL="292608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8794" y="1645920"/>
            <a:ext cx="3833931" cy="3049270"/>
          </a:xfrm>
        </p:spPr>
        <p:txBody>
          <a:bodyPr/>
          <a:lstStyle>
            <a:lvl1pPr marL="0" indent="0">
              <a:buNone/>
              <a:defRPr sz="1280"/>
            </a:lvl1pPr>
            <a:lvl2pPr marL="365760" indent="0">
              <a:buNone/>
              <a:defRPr sz="1120"/>
            </a:lvl2pPr>
            <a:lvl3pPr marL="731520" indent="0">
              <a:buNone/>
              <a:defRPr sz="960"/>
            </a:lvl3pPr>
            <a:lvl4pPr marL="1097280" indent="0">
              <a:buNone/>
              <a:defRPr sz="800"/>
            </a:lvl4pPr>
            <a:lvl5pPr marL="1463040" indent="0">
              <a:buNone/>
              <a:defRPr sz="800"/>
            </a:lvl5pPr>
            <a:lvl6pPr marL="1828800" indent="0">
              <a:buNone/>
              <a:defRPr sz="800"/>
            </a:lvl6pPr>
            <a:lvl7pPr marL="2194560" indent="0">
              <a:buNone/>
              <a:defRPr sz="800"/>
            </a:lvl7pPr>
            <a:lvl8pPr marL="2560320" indent="0">
              <a:buNone/>
              <a:defRPr sz="800"/>
            </a:lvl8pPr>
            <a:lvl9pPr marL="2926080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32184-FCF3-4B30-BB0C-7A004CC1C477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5A8B-67CF-4678-A21F-26F2825D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366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32184-FCF3-4B30-BB0C-7A004CC1C477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5A8B-67CF-4678-A21F-26F2825D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4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06777" y="292100"/>
            <a:ext cx="2563178" cy="464947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7245" y="292100"/>
            <a:ext cx="7540943" cy="464947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32184-FCF3-4B30-BB0C-7A004CC1C477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05A8B-67CF-4678-A21F-26F2825D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120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7245" y="292101"/>
            <a:ext cx="10252710" cy="1060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7245" y="1460500"/>
            <a:ext cx="10252710" cy="34810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7245" y="5085080"/>
            <a:ext cx="2674620" cy="292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32184-FCF3-4B30-BB0C-7A004CC1C477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37635" y="5085080"/>
            <a:ext cx="4011930" cy="292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95335" y="5085080"/>
            <a:ext cx="2674620" cy="292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05A8B-67CF-4678-A21F-26F2825D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8032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31520" rtl="0" eaLnBrk="1" latinLnBrk="0" hangingPunct="1">
        <a:lnSpc>
          <a:spcPct val="90000"/>
        </a:lnSpc>
        <a:spcBef>
          <a:spcPct val="0"/>
        </a:spcBef>
        <a:buNone/>
        <a:defRPr sz="35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73152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4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2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1pPr>
      <a:lvl2pPr marL="36576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7pPr>
      <a:lvl8pPr marL="256032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8pPr>
      <a:lvl9pPr marL="292608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4E773241-2AE6-4990-A82F-3143CB161D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857" y="4851186"/>
            <a:ext cx="4300127" cy="674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ts val="600"/>
              </a:spcAft>
            </a:pPr>
            <a:endParaRPr lang="en-US" altLang="en-US" dirty="0">
              <a:latin typeface="Arial" panose="020B0604020202020204" pitchFamily="34" charset="0"/>
            </a:endParaRPr>
          </a:p>
          <a:p>
            <a:pPr marL="285750" indent="-285750" defTabSz="914400" eaLnBrk="0" fontAlgn="base" hangingPunct="0"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6C121E1-1F25-4C87-9BA1-0BA9741A945D}"/>
              </a:ext>
            </a:extLst>
          </p:cNvPr>
          <p:cNvSpPr/>
          <p:nvPr/>
        </p:nvSpPr>
        <p:spPr>
          <a:xfrm>
            <a:off x="0" y="0"/>
            <a:ext cx="11887200" cy="5486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8B0505-CECE-402D-A3F2-6E7F4088E517}"/>
              </a:ext>
            </a:extLst>
          </p:cNvPr>
          <p:cNvSpPr txBox="1"/>
          <p:nvPr/>
        </p:nvSpPr>
        <p:spPr>
          <a:xfrm>
            <a:off x="3299988" y="1504797"/>
            <a:ext cx="52872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Amasis MT Pro Black" panose="020B0604020202020204" pitchFamily="18" charset="0"/>
              </a:rPr>
              <a:t>Downloadable</a:t>
            </a:r>
          </a:p>
          <a:p>
            <a:pPr algn="ctr"/>
            <a:r>
              <a:rPr lang="en-US" sz="4800" dirty="0">
                <a:latin typeface="Amasis MT Pro Black" panose="020B0604020202020204" pitchFamily="18" charset="0"/>
              </a:rPr>
              <a:t>TEMPLATE</a:t>
            </a:r>
            <a:br>
              <a:rPr lang="en-US" sz="4800" dirty="0">
                <a:latin typeface="Amasis MT Pro Black" panose="020B0604020202020204" pitchFamily="18" charset="0"/>
              </a:rPr>
            </a:br>
            <a:r>
              <a:rPr lang="en-US" sz="4800" dirty="0">
                <a:latin typeface="Amasis MT Pro Black" panose="020B0604020202020204" pitchFamily="18" charset="0"/>
              </a:rPr>
              <a:t>(13” x 6”)</a:t>
            </a:r>
          </a:p>
        </p:txBody>
      </p:sp>
    </p:spTree>
    <p:extLst>
      <p:ext uri="{BB962C8B-B14F-4D97-AF65-F5344CB8AC3E}">
        <p14:creationId xmlns:p14="http://schemas.microsoft.com/office/powerpoint/2010/main" val="28351024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9</Words>
  <Application>Microsoft Office PowerPoint</Application>
  <PresentationFormat>Custom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Amasis MT Pro Black</vt:lpstr>
      <vt:lpstr>Arial</vt:lpstr>
      <vt:lpstr>Calibri</vt:lpstr>
      <vt:lpstr>Calibri Light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Beat the Heat!</dc:title>
  <dc:creator>McMillin, Carol</dc:creator>
  <cp:lastModifiedBy>Hovey, Erin</cp:lastModifiedBy>
  <cp:revision>7</cp:revision>
  <dcterms:created xsi:type="dcterms:W3CDTF">2021-07-16T18:30:44Z</dcterms:created>
  <dcterms:modified xsi:type="dcterms:W3CDTF">2021-11-10T19:55:22Z</dcterms:modified>
</cp:coreProperties>
</file>